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79236-8D0A-4398-AACC-3E674B04E36C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4FF0-FC21-4C04-8D6F-FF02BD6525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20000" cy="2133600"/>
          </a:xfrm>
        </p:spPr>
        <p:txBody>
          <a:bodyPr/>
          <a:lstStyle/>
          <a:p>
            <a:r>
              <a:rPr lang="en-US" dirty="0" err="1"/>
              <a:t>Allez</a:t>
            </a:r>
            <a:r>
              <a:rPr lang="en-US" dirty="0"/>
              <a:t>, </a:t>
            </a:r>
            <a:r>
              <a:rPr lang="en-US" dirty="0" err="1"/>
              <a:t>Viens</a:t>
            </a:r>
            <a:r>
              <a:rPr lang="en-US" dirty="0"/>
              <a:t> 3</a:t>
            </a:r>
            <a:br>
              <a:rPr lang="en-US" dirty="0"/>
            </a:br>
            <a:r>
              <a:rPr lang="en-US" dirty="0" err="1"/>
              <a:t>Chapitre</a:t>
            </a:r>
            <a:r>
              <a:rPr lang="en-US" dirty="0"/>
              <a:t> 1.1: </a:t>
            </a:r>
            <a:r>
              <a:rPr lang="en-US" dirty="0" err="1"/>
              <a:t>Mise</a:t>
            </a:r>
            <a:r>
              <a:rPr lang="en-US" dirty="0"/>
              <a:t> en train</a:t>
            </a:r>
            <a:br>
              <a:rPr lang="en-US" dirty="0"/>
            </a:b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smtClean="0"/>
              <a:t>de Patricia</a:t>
            </a:r>
            <a:endParaRPr lang="en-US" dirty="0"/>
          </a:p>
        </p:txBody>
      </p:sp>
      <p:pic>
        <p:nvPicPr>
          <p:cNvPr id="2051" name="Picture 3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181350" cy="28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6477000" cy="1143000"/>
          </a:xfrm>
        </p:spPr>
        <p:txBody>
          <a:bodyPr/>
          <a:lstStyle/>
          <a:p>
            <a:r>
              <a:rPr lang="en-US"/>
              <a:t>Fin août, j’ai pris le train…</a:t>
            </a:r>
          </a:p>
        </p:txBody>
      </p:sp>
      <p:pic>
        <p:nvPicPr>
          <p:cNvPr id="34819" name="Picture 3" descr="C:\Documents and Settings\Phyllis\My Documents\My Pictures\allezviens3chaav3chap1\train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57200"/>
            <a:ext cx="2057400" cy="1495425"/>
          </a:xfrm>
          <a:prstGeom prst="rect">
            <a:avLst/>
          </a:prstGeom>
          <a:noFill/>
        </p:spPr>
      </p:pic>
      <p:pic>
        <p:nvPicPr>
          <p:cNvPr id="34820" name="Picture 4" descr="C:\Documents and Settings\Phyllis\My Documents\My Pictures\allezviens3chaav3chap1\train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7467600" cy="527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524000"/>
          </a:xfrm>
        </p:spPr>
        <p:txBody>
          <a:bodyPr/>
          <a:lstStyle/>
          <a:p>
            <a:r>
              <a:rPr lang="en-US"/>
              <a:t>pour aller passer quelques jours chez mes grands-parents à Strasbourg.</a:t>
            </a:r>
          </a:p>
        </p:txBody>
      </p:sp>
      <p:pic>
        <p:nvPicPr>
          <p:cNvPr id="38915" name="Picture 3" descr="C:\Documents and Settings\Phyllis\My Documents\My Pictures\allezviens3chaav3chap1\grandm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876800"/>
            <a:ext cx="1189038" cy="1485900"/>
          </a:xfrm>
          <a:prstGeom prst="rect">
            <a:avLst/>
          </a:prstGeom>
          <a:noFill/>
        </p:spPr>
      </p:pic>
      <p:pic>
        <p:nvPicPr>
          <p:cNvPr id="38916" name="Picture 4" descr="C:\Documents and Settings\Phyllis\My Documents\My Pictures\allezviens3chaav3chap1\grandp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029200"/>
            <a:ext cx="1485900" cy="1336675"/>
          </a:xfrm>
          <a:prstGeom prst="rect">
            <a:avLst/>
          </a:prstGeom>
          <a:noFill/>
        </p:spPr>
      </p:pic>
      <p:pic>
        <p:nvPicPr>
          <p:cNvPr id="38917" name="Picture 5" descr="C:\Documents and Settings\Phyllis\My Documents\My Pictures\allezviens3chaav3chap1\hous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352800"/>
            <a:ext cx="2174875" cy="1571625"/>
          </a:xfrm>
          <a:prstGeom prst="rect">
            <a:avLst/>
          </a:prstGeom>
          <a:noFill/>
        </p:spPr>
      </p:pic>
      <p:pic>
        <p:nvPicPr>
          <p:cNvPr id="38918" name="Picture 6" descr="C:\Documents and Settings\Phyllis\My Documents\My Pictures\allezviens3chaav3chap1\france.paris.strasbour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905000"/>
            <a:ext cx="4495800" cy="4699000"/>
          </a:xfrm>
          <a:prstGeom prst="rect">
            <a:avLst/>
          </a:prstGeom>
          <a:noFill/>
        </p:spPr>
      </p:pic>
      <p:sp>
        <p:nvSpPr>
          <p:cNvPr id="38920" name="Line 8"/>
          <p:cNvSpPr>
            <a:spLocks noChangeShapeType="1"/>
          </p:cNvSpPr>
          <p:nvPr/>
        </p:nvSpPr>
        <p:spPr bwMode="auto">
          <a:xfrm flipH="1" flipV="1">
            <a:off x="4953000" y="4038600"/>
            <a:ext cx="1371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429000" y="419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Colmar</a:t>
            </a:r>
          </a:p>
        </p:txBody>
      </p:sp>
      <p:sp>
        <p:nvSpPr>
          <p:cNvPr id="38922" name="Oval 10"/>
          <p:cNvSpPr>
            <a:spLocks noChangeArrowheads="1"/>
          </p:cNvSpPr>
          <p:nvPr/>
        </p:nvSpPr>
        <p:spPr bwMode="auto">
          <a:xfrm>
            <a:off x="4572000" y="4267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Strasbourg, la capitale d’Alsace</a:t>
            </a:r>
          </a:p>
        </p:txBody>
      </p:sp>
      <p:pic>
        <p:nvPicPr>
          <p:cNvPr id="40963" name="Picture 3" descr="C:\Documents and Settings\Phyllis\My Documents\My Pictures\allezviens3chaav3chap1\france-strasbo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4743450" cy="379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Documents and Settings\Phyllis\My Documents\My Pictures\allezviens3chaav3chap1\strasbourgcathed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 cathédrale de Strasbourg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696200" cy="2362200"/>
          </a:xfrm>
        </p:spPr>
        <p:txBody>
          <a:bodyPr/>
          <a:lstStyle/>
          <a:p>
            <a:r>
              <a:rPr lang="en-US"/>
              <a:t>Les vacances de Patricia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à Colmar</a:t>
            </a:r>
          </a:p>
        </p:txBody>
      </p:sp>
      <p:pic>
        <p:nvPicPr>
          <p:cNvPr id="26627" name="Picture 3" descr="C:\Documents and Settings\Phyllis\My Documents\My Pictures\allezviens3chaav3chap1\colma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200400"/>
            <a:ext cx="4572000" cy="3246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Documents and Settings\Phyllis\My Documents\My Pictures\allezviens3chaav3chap1\colma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  <a:solidFill>
            <a:schemeClr val="bg1"/>
          </a:solidFill>
        </p:spPr>
        <p:txBody>
          <a:bodyPr/>
          <a:lstStyle/>
          <a:p>
            <a:r>
              <a:rPr lang="en-US" sz="4800" b="1">
                <a:solidFill>
                  <a:srgbClr val="FF0000"/>
                </a:solidFill>
              </a:rPr>
              <a:t>Moi, je suis restée à Colmar.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 me suis beaucoup amusée.</a:t>
            </a:r>
          </a:p>
        </p:txBody>
      </p:sp>
      <p:pic>
        <p:nvPicPr>
          <p:cNvPr id="28675" name="Picture 3" descr="C:\Documents and Settings\Phyllis\My Documents\My Pictures\allezviens3chaav3chap1\fun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495800"/>
            <a:ext cx="1931988" cy="1417638"/>
          </a:xfrm>
          <a:prstGeom prst="rect">
            <a:avLst/>
          </a:prstGeom>
          <a:noFill/>
        </p:spPr>
      </p:pic>
      <p:pic>
        <p:nvPicPr>
          <p:cNvPr id="28676" name="Picture 4" descr="C:\Documents and Settings\Phyllis\My Documents\My Pictures\allezviens3chaav3chap1\funmonke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819400"/>
            <a:ext cx="1771650" cy="1782763"/>
          </a:xfrm>
          <a:prstGeom prst="rect">
            <a:avLst/>
          </a:prstGeom>
          <a:noFill/>
        </p:spPr>
      </p:pic>
      <p:pic>
        <p:nvPicPr>
          <p:cNvPr id="28677" name="Picture 5" descr="C:\Documents and Settings\Phyllis\My Documents\My Pictures\allezviens3chaav3chap1\funpinat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828800"/>
            <a:ext cx="2079625" cy="2079625"/>
          </a:xfrm>
          <a:prstGeom prst="rect">
            <a:avLst/>
          </a:prstGeom>
          <a:noFill/>
        </p:spPr>
      </p:pic>
      <p:pic>
        <p:nvPicPr>
          <p:cNvPr id="28678" name="Picture 6" descr="C:\Documents and Settings\Phyllis\My Documents\My Pictures\allezviens3chaav3chap1\funrollercoaste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343400"/>
            <a:ext cx="1931988" cy="1931988"/>
          </a:xfrm>
          <a:prstGeom prst="rect">
            <a:avLst/>
          </a:prstGeom>
          <a:noFill/>
        </p:spPr>
      </p:pic>
      <p:pic>
        <p:nvPicPr>
          <p:cNvPr id="28679" name="Picture 7" descr="C:\Documents and Settings\Phyllis\My Documents\My Pictures\allezviens3chaav3chap1\funscoote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2590800"/>
            <a:ext cx="1039813" cy="163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Phyllis\My Documents\My Pictures\allezviens3chaav3chap1\Colma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48400"/>
            <a:ext cx="7467600" cy="609600"/>
          </a:xfrm>
          <a:solidFill>
            <a:schemeClr val="hlink"/>
          </a:solidFill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tx1"/>
                </a:solidFill>
              </a:rPr>
              <a:t>Une de mes cousines est venue.</a:t>
            </a:r>
          </a:p>
        </p:txBody>
      </p:sp>
      <p:pic>
        <p:nvPicPr>
          <p:cNvPr id="29700" name="Picture 4" descr="C:\Documents and Settings\Phyllis\My Documents\My Pictures\allezviens3chaav3chap1\girl_walking_to_school_l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1143000" cy="1931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Nous sommes allées au cinéma.</a:t>
            </a:r>
          </a:p>
        </p:txBody>
      </p:sp>
      <p:pic>
        <p:nvPicPr>
          <p:cNvPr id="30723" name="Picture 3" descr="C:\Documents and Settings\pdimick\My Documents\powerpoint\PP3\qq1sgMovie%20kid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5943600" cy="4583113"/>
          </a:xfrm>
          <a:prstGeom prst="rect">
            <a:avLst/>
          </a:prstGeom>
          <a:noFill/>
        </p:spPr>
      </p:pic>
      <p:pic>
        <p:nvPicPr>
          <p:cNvPr id="30725" name="Picture 5" descr="C:\Documents and Settings\Phyllis\My Documents\My Pictures\allezviens3chaav3chap1\movies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133600"/>
            <a:ext cx="2228850" cy="2228850"/>
          </a:xfrm>
          <a:prstGeom prst="rect">
            <a:avLst/>
          </a:prstGeom>
          <a:noFill/>
        </p:spPr>
      </p:pic>
      <p:pic>
        <p:nvPicPr>
          <p:cNvPr id="30726" name="Picture 6" descr="C:\Documents and Settings\Phyllis\My Documents\My Pictures\allezviens3chaav3chap1\movies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419600"/>
            <a:ext cx="2011363" cy="1635125"/>
          </a:xfrm>
          <a:prstGeom prst="rect">
            <a:avLst/>
          </a:prstGeom>
          <a:noFill/>
        </p:spPr>
      </p:pic>
      <p:pic>
        <p:nvPicPr>
          <p:cNvPr id="30727" name="Picture 7" descr="C:\Documents and Settings\Phyllis\My Documents\My Pictures\allezviens3chaav3chap1\movies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038600"/>
            <a:ext cx="1336675" cy="1782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Nous avons fait de l’équitation.</a:t>
            </a:r>
          </a:p>
        </p:txBody>
      </p:sp>
      <p:pic>
        <p:nvPicPr>
          <p:cNvPr id="31747" name="Picture 3" descr="D:\PPANIMA\POWERP_1\CHAP1C\JUMPIN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971800"/>
            <a:ext cx="1935163" cy="2247900"/>
          </a:xfrm>
          <a:prstGeom prst="rect">
            <a:avLst/>
          </a:prstGeom>
          <a:noFill/>
        </p:spPr>
      </p:pic>
      <p:pic>
        <p:nvPicPr>
          <p:cNvPr id="31748" name="Picture 4" descr="D:\PPANIMA\POWERP_1\CHAP1C\ANIMAT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590800"/>
            <a:ext cx="2122488" cy="2855913"/>
          </a:xfrm>
          <a:prstGeom prst="rect">
            <a:avLst/>
          </a:prstGeom>
          <a:noFill/>
        </p:spPr>
      </p:pic>
      <p:pic>
        <p:nvPicPr>
          <p:cNvPr id="31749" name="Picture 5" descr="D:\PPANIMA\POWERP_1\CHAP1C\HORS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438400"/>
            <a:ext cx="1978025" cy="276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/>
          <a:lstStyle/>
          <a:p>
            <a:r>
              <a:rPr lang="en-US"/>
              <a:t>Et nous sommes allées à la piscine. </a:t>
            </a:r>
          </a:p>
        </p:txBody>
      </p:sp>
      <p:pic>
        <p:nvPicPr>
          <p:cNvPr id="32771" name="Picture 3" descr="D:\POWERP_1\CHAP6A\POO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950075" cy="4994275"/>
          </a:xfrm>
          <a:prstGeom prst="rect">
            <a:avLst/>
          </a:prstGeom>
          <a:noFill/>
        </p:spPr>
      </p:pic>
      <p:pic>
        <p:nvPicPr>
          <p:cNvPr id="32772" name="Picture 4" descr="D:\POWERP_1\CHAP6A\BOY_DI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276600"/>
            <a:ext cx="1447800" cy="1447800"/>
          </a:xfrm>
          <a:prstGeom prst="rect">
            <a:avLst/>
          </a:prstGeom>
          <a:noFill/>
        </p:spPr>
      </p:pic>
      <p:pic>
        <p:nvPicPr>
          <p:cNvPr id="32773" name="Picture 5" descr="D:\POWERP_1\CHAP6A\SWIMMI_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886200"/>
            <a:ext cx="2133600" cy="1422400"/>
          </a:xfrm>
          <a:prstGeom prst="rect">
            <a:avLst/>
          </a:prstGeom>
          <a:noFill/>
        </p:spPr>
      </p:pic>
      <p:pic>
        <p:nvPicPr>
          <p:cNvPr id="32774" name="Picture 6" descr="D:\POWERP_1\CHAP6A\SWIMMI_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371600"/>
            <a:ext cx="1874838" cy="131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C’était sympa.</a:t>
            </a:r>
          </a:p>
        </p:txBody>
      </p:sp>
      <p:pic>
        <p:nvPicPr>
          <p:cNvPr id="33795" name="Picture 3" descr="C:\Documents and Settings\Phyllis\My Documents\My Pictures\allezviens3chaav3chap1\thumbsu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133600"/>
            <a:ext cx="12065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Allez, Viens 3 Chapitre 1.1: Mise en train Les vacances de Patricia</vt:lpstr>
      <vt:lpstr>Les vacances de Patricia  à Colmar</vt:lpstr>
      <vt:lpstr>Moi, je suis restée à Colmar.</vt:lpstr>
      <vt:lpstr>Je me suis beaucoup amusée.</vt:lpstr>
      <vt:lpstr>Une de mes cousines est venue.</vt:lpstr>
      <vt:lpstr>Nous sommes allées au cinéma.</vt:lpstr>
      <vt:lpstr>Nous avons fait de l’équitation.</vt:lpstr>
      <vt:lpstr>Et nous sommes allées à la piscine. </vt:lpstr>
      <vt:lpstr>C’était sympa.</vt:lpstr>
      <vt:lpstr>Fin août, j’ai pris le train…</vt:lpstr>
      <vt:lpstr>pour aller passer quelques jours chez mes grands-parents à Strasbourg.</vt:lpstr>
      <vt:lpstr>Strasbourg, la capitale d’Alsace</vt:lpstr>
      <vt:lpstr>La cathédrale de Strasbourg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3 Chapitre 1.1: Mise en train Les vacances de Patricia</dc:title>
  <dc:creator>Phyllis</dc:creator>
  <cp:lastModifiedBy>Phyllis</cp:lastModifiedBy>
  <cp:revision>1</cp:revision>
  <dcterms:created xsi:type="dcterms:W3CDTF">2011-07-17T00:38:51Z</dcterms:created>
  <dcterms:modified xsi:type="dcterms:W3CDTF">2011-07-17T00:40:06Z</dcterms:modified>
</cp:coreProperties>
</file>